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560320"/>
            <a:ext cx="9144000" cy="36576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Vende tu Propiedad</a:t>
            </a:r>
            <a:endParaRPr lang="en-US" sz="32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Nosotros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371600" y="292608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Maximiza el valor de tu inmueble</a:t>
            </a:r>
            <a:endParaRPr lang="en-US" sz="16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la Costa da Morte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0292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 · Corcubión, Galicia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539496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www.cristinavazquezinmobiliaria.com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elegirnos?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agencia local con proyección internacional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vender con Cristina Vázquez?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de 10 años de experiencia en la Costa da Morte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Conocimiento profundo del mercado local y las tendencias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internacional de compradores: UK, Alemania, Francia, Holanda...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en 7 idiomas: es, en, gl, de, fr, ja, zh — llegamos a todo el mundo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digital avanzado: SEO, blog con 141 artículos, redes sociales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Fotografía profesional y presentación cuidada de cada propiedad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de colaboradores: notarios, bancos, abogados, reformistas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Atención personalizada — no eres un número más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Nuestros números hablan por nosotros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+200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satisfechos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Compradores y vendedores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65176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9" name="Text 7"/>
          <p:cNvSpPr/>
          <p:nvPr/>
        </p:nvSpPr>
        <p:spPr>
          <a:xfrm>
            <a:off x="265176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10+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65176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Años de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experiencia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5176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Costa da Morte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457200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Satisfacción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clientes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Testimonios verificados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9224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649224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Idiomas en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nuestra web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9224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Alcance internacional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vendemos tu propiedad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proceso probado para obtener el mejor precio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Nuestro proceso de venta en 7 pasos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Visita y valoración gratuita de tu propiedad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Estudio de mercado y precio óptimo de venta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Preparación: fotografías, descripción en 7 idiomas, home staging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Publicación: web, portales inmobiliarios, redes, bases de datos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Captación y filtro de compradores interesados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Visitas coordinadas y negociación profesional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Cierre: acompañamiento notarial hasta la firma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📋 Valoración gratuita y sin compromiso — conoce cuánto vale tu propiedad hoy.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que marca la diferencia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Fotografía profesional de tu propiedad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Descripción detallada en 7 idiomas (es, en, gl, de, fr, ja, zh)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Ficha en nuestra web con posición privilegiada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Publicación en portales: Idealista, Fotocasa, Rightmove...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Campañas en redes sociales segmentadas por comprador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Blog con 141 artículos que atraen compradores internacionales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magnets: guía PDF de 55 páginas que captura compradores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Calculadoras de hipoteca que generan leads cualificados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Nuestros compradores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Accede a un mercado internacional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Llegamos a compradores de toda Europa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Extranjeros que buscan segunda residencia en la costa gallega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Inversores internacionales atraídos por la rentabilidad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Jubilados europeos que quieren calidad de vida a bajo coste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Nómadas digitales y teletrabajadores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Peregrinos del Camino de Santiago que se enamoran de la zona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Familias que buscan un entorno seguro y natural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Compradores de casas de piedra para restaurar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Amantes del surf, la naturaleza y la gastronomía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🌐 Nuestra web recibe tráfico de 30+ países. El 45% de los compradores en Galicia son extranjeros.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¿Cuánto vale tu propiedad?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mercado está en su mejor momento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mercado inmobiliario en la Costa da Morte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Revalorización anual: +12,5% (2021-2025)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Demanda creciente de compradores internacionales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Escasez de oferta de calidad — propiedades bien presentadas se venden rápido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Infraestructuras en mejora: autovía, fibra, aeropuertos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Interés turístico creciente: Camino de Santiago, UNESCO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Momento óptimo para vender — precios altos, demanda activa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📊 Solicita tu valoración gratuita y descubre cuánto puedes obtener por tu propiedad.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Precios de referencia en la zona</a:t>
            </a:r>
            <a:endParaRPr lang="en-US" sz="2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097280"/>
          <a:ext cx="841248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Costa (€/m²)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Interior (€/m²)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Tiempo medio venta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Piso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900-1.800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600-1.100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2-4 meses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Casa reformada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1.000-1.600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600-1.000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3-6 meses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Casa para reformar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600-1.000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400-700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4-8 meses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Terreno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80-150 €/m²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20-70 €/m²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6-12 meses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Villa de lujo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2.000-3.500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4-8 meses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Local comercial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800-1.500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500-900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3-6 meses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incluye nuestro servicio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lo que necesitas, en un solo lugar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Servicio completo de venta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Valoración profesional del inmueble (sin coste)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Asesoramiento legal y fiscal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Preparación y home staging si es necesario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Fotografía profesional + tour virtual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Redacción en 7 idiomas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Publicación en todos los canales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Gestión de visitas y comunicaciones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Negociación experta para el mejor precio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Acompañamiento notarial completo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Gestión post-venta (cancelación de servicios, impuestos)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Transparencia total — Sin sorpresas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 mensual de actividad: visitas, contactos, interés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a estadísticas de tu anuncio en tiempo real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Comunicación directa con Cristina (no un call center)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Flexibilidad: exclusividad o multi-agencia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costes ocultos — todo claro desde el primer día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Contrato con condiciones justas y transparentes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dicen nuestros clientes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Casos reales de éxito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Testimonios de vendedores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"Cristina vendió nuestra casa en Corcubión en 3 meses. Su conocimiento del mercado internacional fue clave." — M. García, Corcubión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"La presentación en 7 idiomas fue un diferenciador. Recibimos ofertas de Alemania y Francia." — J. y L. Fernández, Fisterra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"Profesionalidad, transparencia y resultado. El mejor agente de la zona, sin duda." — A. Rodríguez, Cee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"Nos sorprendió el nivel de marketing digital. Nuestra casa tenía más visibilidad que en portales nacionales." — P. y S. López, Camariñas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Empieza hoy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primer paso es una conversación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Solicita tu valoración gratuita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Contacta con Cristina (teléfono, WhatsApp o email)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Visita gratuita a tu propiedad sin compromiso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Informe de valoración con precios de mercado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Plan de marketing personalizado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Si te convence, firmamos y empezamos a trabajar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presión · Sin compromiso · 100% confidencial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📞 Llama ahora al +34 600 000 000 o escríbenos por WhatsApp. Respuesta en 24h.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377440"/>
            <a:ext cx="9144000" cy="36576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¿Hablamos?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560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primer paso para tu nueva vida en la Costa da Morte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371600" y="347472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📧  info@cristinavazquezinmobiliaria.com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📱  +34 600 000 000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 WhatsApp: +34 600 000 000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🌐  www.cristinavazquezinmobiliaria.com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📍  Corcubión, Costa da Morte, Galicia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5669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 gratuita · Sin compromiso · Respuesta en 24h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Cristina Vázquez Inmobiliaria</dc:creator>
  <cp:lastModifiedBy>Cristina Vázquez Inmobiliaria</cp:lastModifiedBy>
  <cp:revision>1</cp:revision>
  <dcterms:created xsi:type="dcterms:W3CDTF">2026-04-30T04:55:40Z</dcterms:created>
  <dcterms:modified xsi:type="dcterms:W3CDTF">2026-04-30T04:55:40Z</dcterms:modified>
</cp:coreProperties>
</file>