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56032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Invierte en la</a:t>
            </a:r>
            <a:endParaRPr lang="en-US" sz="32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Costa da Morte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371600" y="2926080"/>
            <a:ext cx="6400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Rentabilidad · Crecimiento · Oportunidad</a:t>
            </a:r>
            <a:endParaRPr lang="en-US" sz="1600" dirty="0"/>
          </a:p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mercado inmobiliario más prometedor de Galicia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02920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 · Corcubión, Galicia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31520" y="539496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www.cristinavazquezinmobiliaria.com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oportunidad de mercado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momento perfecto para invertir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la Costa da Morte ahora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Precios aún 50-70% inferiores a Costa Brava, Algarve o Baleares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Evolución de precios +12,5% anual (2021-2025)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Demanda internacional creciente: 45% de compradores son extranjeros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Camino de Santiago trae 30.000+ visitantes/año a Fisterra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en expansión: autovía, fibra, aeropuertos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 emergente — aún no saturado por grandes inversores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 de la Biosfera UNESCO — protección del valor natural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📈 "El mejor momento para invertir fue ayer. El segundo mejor momento es hoy."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clave del mercado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7-9%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Rentabilidad bruta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alquiler turístico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Fisterra y costa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65176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9" name="Text 7"/>
          <p:cNvSpPr/>
          <p:nvPr/>
        </p:nvSpPr>
        <p:spPr>
          <a:xfrm>
            <a:off x="265176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+12,5%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265176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Revalorización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anual (2021-2025)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5176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Tendencia sostenida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57200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57200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Compradores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internacionales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UK, DE, FR, NL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492240" y="1645920"/>
            <a:ext cx="1737360" cy="2926080"/>
          </a:xfrm>
          <a:prstGeom prst="roundRect">
            <a:avLst>
              <a:gd name="adj" fmla="val 5263"/>
            </a:avLst>
          </a:prstGeom>
          <a:solidFill>
            <a:srgbClr val="F5F0E8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1828800"/>
            <a:ext cx="17373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60-75%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6492240" y="301752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Tasa de ocupación</a:t>
            </a:r>
            <a:endParaRPr lang="en-US" sz="11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turística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92240" y="37490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Costa da Morte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Ventaja competitiva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Comparativa con otros destinos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Costa da Morte vs. otros destinos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097280"/>
          <a:ext cx="8412480" cy="914400"/>
        </p:xfrm>
        <a:graphic>
          <a:graphicData uri="http://schemas.openxmlformats.org/drawingml/2006/table">
            <a:tbl>
              <a:tblPr/>
              <a:tblGrid>
                <a:gridCol w="1682496"/>
                <a:gridCol w="1682496"/>
                <a:gridCol w="1682496"/>
                <a:gridCol w="1682496"/>
                <a:gridCol w="1682496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Concepto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Costa da Morte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Costa Brava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Algarve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Costa Blanca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Casa €/m²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800-1.500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2.500-5.000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1.800-3.500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1.500-3.000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Alq. turístico €/noche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80-150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100-300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80-200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70-180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Rentabilidad bruta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7-9%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4-6%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5-7%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5-7%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Masificación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Baja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Media-Alta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Potencial crecimiento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Muy Alto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Bajo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Autenticidad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Excepcional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Baja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Baja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Competencia inversores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Baja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Muy 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2D2D2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0E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Estrategias de inversión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Diferentes perfiles, diferentes oportunidades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1: Alquiler turístico (alta rentabilidad)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Compra: Casa reformada en Fisterra o Camariñas (100.000-160.000€)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Configuración: 2-3 dormitorios, decoración cuidada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Plataformas: Booking, Airbnb, camino de Santiago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Ocupación estimada: 60-75% (mayo-octubre pico, invierno moderado)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Ingresos: 15.000-25.000€/año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Gastos: 5.000-6.000€/año (IBI, limpieza, seguros, plataforma)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Rentabilidad neta: 5-8%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💡 Fisterra: el flujo constante de peregrinos genera demanda que supera la oferta. Rentabilidades del 7-9%.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2: Reforma y revalorización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Compra: Casa de piedra para reformar en interior (30.000-70.000€)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Reforma: 40.000-80.000€ (según estado y acabados)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Inversión total: 70.000-150.000€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tras reforma: 120.000-250.000€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Plusvalía potencial: 30-60%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Plazo: 6-12 meses para reforma completa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 inversores con visión a medio plazo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3: Alquiler largo plazo (estable)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Demanda: Profesionales del hospital, trabajadores, familias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Zonas: Cee (centro de servicios), Corcubión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Inversión: 80.000-150.000€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Alquiler mensual: 450-750€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Rentabilidad bruta: 4-5%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Ocupación: 90-95%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Menos gestión, ingresos más predecibles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práctico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Números reales de una inversión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de estudio: Casa en Fisterra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Precio de compra (casa reformada, 3 dorm.): 140.000€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Costes de compra (10%): 14.000€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Mobiliario y equipamiento: 8.000€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INVERSIÓN TOTAL: 162.000€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Ingresos anuales (70% ocupación, 85€/noche): 21.700€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Gastos anuales (IBI, seguros, limpieza, plataforma): 5.500€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 NETA ANUAL: 16.200€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RENTABILIDAD NETA: 10,0%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PAYBACK: ~10 años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51206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FF8E1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516636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B69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📊 + revalorización anual del 5-8% = rentabilidad total estimada del 15-18% anual.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Mejores zonas para invertir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Dónde poner tu dinero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de zonas por rentabilidad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🥇 Fisterra — Rentabilidad 7-10% (alquiler turístico, peregrinos)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🥈 Camariñas — Rentabilidad 6-8% (turismo naturaleza en auge)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🥉 Corcubión — Rentabilidad 5-7% (zona premium, valor en alza)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4ª Muxía — Rentabilidad 5-7% (surf, turismo espiritual)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5ª Cee — Rentabilidad 4-5% (alquiler largo plazo, estable)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6ª Vimianzo — Rentabilidad 5-6% (precios bajos, alto margen reforma)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7ª Dumbría — Rentabilidad 5-7% (naturaleza, cerca de Cee)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legal y fiscal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Invertir en España es seguro y transparente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Aspectos legales para inversores extranjeros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legal robusto: Registro de la Propiedad, notarios públicos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obligatorio para operar (tramitación 1-3 semanas)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Golden Visa: residencia con inversión ≥500.000€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Convenios de doble imposición con 90+ países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IRPF no residente: 19% (UE) / 24% (otros)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Impuesto sobre el Patrimonio: exención 700.000€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Plusvalía al vender: exención si reinviertes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VUT para alquiler turístico obligatoria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Costes de compra para inversores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ITP (segunda mano): 8% hasta 150.000€, 10% resto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IVA (obra nueva): 10%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Notario: 0,3-0,5% (600-1.500€)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Registro: 0,2-0,5% (400-1.000€)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Gestoría: 500-1.500€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costes compra: ~10-12% del precio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Costes anuales propiedad: 2.000-5.350€ (IBI, seguros, servicios)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651760"/>
            <a:ext cx="9144000" cy="27432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te ayudamos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Acompañamiento integral al inversor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Servicios para inversores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029200" cy="4754880"/>
          </a:xfrm>
          <a:prstGeom prst="rect">
            <a:avLst/>
          </a:prstGeom>
          <a:noFill/>
          <a:ln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 personalizado de rentabilidad por propiedad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de oportunidades ajustadas a tu perfil de inversión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completa del proceso de compra (legal, fiscal, bancario)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de profesionales: notarios, gestores, abogados, reformistas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Gestión de alquiler turístico (licencia VUT, plataformas, limpieza)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Asesoramiento fiscal internacional (convenios doble imposición)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Seguimiento post-compra y gestión del activo</a:t>
            </a:r>
            <a:endParaRPr lang="en-US" sz="1400" dirty="0"/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1400" dirty="0">
                <a:solidFill>
                  <a:srgbClr val="2D2D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Informes trimestrales de rendimiento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Cristina Vázquez Inmobiliaria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0" y="6217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377440"/>
            <a:ext cx="9144000" cy="36576"/>
          </a:xfrm>
          <a:prstGeom prst="rect">
            <a:avLst/>
          </a:prstGeom>
          <a:solidFill>
            <a:srgbClr val="C8A96E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¿Hablamos?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5603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8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primer paso para tu nueva vida en la Costa da Morte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371600" y="347472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📧  info@cristinavazquezinmobiliaria.com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📱 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💬  WhatsApp: +34 600 000 000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🌐  www.cristinavazquezinmobiliaria.com</a:t>
            </a:r>
            <a:pPr indent="0" marL="0"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📍  Corcubión, Costa da Morte, Galicia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5669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 gratuita · Sin compromiso · Respuesta en 24h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Cristina Vázquez Inmobiliaria</dc:creator>
  <cp:lastModifiedBy>Cristina Vázquez Inmobiliaria</cp:lastModifiedBy>
  <cp:revision>1</cp:revision>
  <dcterms:created xsi:type="dcterms:W3CDTF">2026-04-30T04:55:40Z</dcterms:created>
  <dcterms:modified xsi:type="dcterms:W3CDTF">2026-04-30T04:55:40Z</dcterms:modified>
</cp:coreProperties>
</file>