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560320"/>
            <a:ext cx="9144000" cy="36576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Hogar en la</a:t>
            </a:r>
            <a:endParaRPr lang="en-US" sz="32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Costa da Morte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371600" y="292608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Vivienda habitual · Segunda residencia · Un nuevo estilo de vida</a:t>
            </a:r>
            <a:endParaRPr lang="en-US" sz="16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el último rincón de Europa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02920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 · Corcubión, Galicia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31520" y="539496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www.cristinavazquezinmobiliaria.com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la Costa da Morte?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paraíso auténtico que aún mantiene su esencia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Costa da Morte: el secreto mejor guardado de Galicia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Extremo noroccidental de España — donde el sol se pone en Europa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municipios con encanto único: Corcubión, Cee, Fisterra, Camariñas, Muxía, Vimianzo, Zas, Dumbría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Playas vírgenes, faros centenarios, acantilados de vértigo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Pueblos pesqueros con lonja diaria y gastronomía de primer nivel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masificación turística — autenticidad preservada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Declarada Reserva de la Biosfera por la UNESCO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💡 Un apartamento en la Costa da Morte cuesta lo que un garaje en Madrid. ¿Te lo imaginas?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Costa da Morte en números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60-1.800€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Precio por m²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(desde interior hasta 1ª línea)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Hasta 70% menos que Costa Brava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65176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9" name="Text 7"/>
          <p:cNvSpPr/>
          <p:nvPr/>
        </p:nvSpPr>
        <p:spPr>
          <a:xfrm>
            <a:off x="265176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18-22°C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265176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Temperatura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verano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5176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calor agobiante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57200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Mbps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457200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Fibra óptica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 costa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Teletrabajo viable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9224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1h15'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649224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Aeropuerto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A Coruña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9224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Vuelos a toda Europa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Encuentra tu zona ideal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rincón tiene su propia personalidad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Comparativa de zonas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097280"/>
          <a:ext cx="841248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103120"/>
                <a:gridCol w="2103120"/>
                <a:gridCol w="210312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Zona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Casa €/m²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Alq. €/mes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Perfil ideal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Corcubión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1.000-1.600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450-650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Familias, jubilados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800-1.300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500-750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Servicios, 1ª vivienda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Fisterra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900-1.500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450-700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Turismo, segunda residencia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Camariñas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800-1.200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400-600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Artesanía, naturaleza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Muxía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900-1.400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400-650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Surf, espiritualidad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Vimianzo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600-1.000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350-550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Precio, interior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Zas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500-800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300-450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Más económico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Dumbría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600-1.000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300-500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Naturaleza, cascadas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Corcubión — Villa histórica con encanto marinero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Conjunto Histórico-Artístico desde 1985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Casco antiguo con casas indíanas y galerías cristaleras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Paseo marítimo con vistas al Monte Pindo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Playas de Quenxe y La Gaviota (familiares)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 comarcal a 5 minutos (Cee)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Colegio e instituto en el pueblo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Fibra óptica 600 Mbps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145.000€ — pisos con vistas al mar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Fisterra — El fin del mundo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Kilómetro 0 del Camino de Santiago — más de 30.000 peregrinos/año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Faro de Fisterra: el último atardecer de Europa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Puerto pesquero con la mejor lonja de Galicia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Playa de Langosteira: 2 km de arena virgen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Alta demanda turística todo el año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para segunda residencia con alto potencial de alquiler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120.000€ — casas reformadas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Tipos de propiedades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Desde reformar una casa de piedra hasta llaves en mano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Rango de precios por tipo de inmueble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Apartamento 2 dormitorios: 60.000 - 220.000€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Casa reformada: 80.000 - 350.000€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Casa para reformar: 30.000 - 150.000€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Terreno 1.000 m²: 20.000 - 150.000€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Villa de lujo: 250.000 - 800.000€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Piso en pueblo costero: 60.000 - 180.000€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Casa de piedra tradicional: 40.000 - 120.000€ (precios increíbles)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852160" y="118872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Recuerda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852160" y="1645920"/>
            <a:ext cx="2926080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presupuesto total = precio + 10-12% gastos de compra.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Ejemplo: Casa de 150.000€ → Necesitas ~165.000€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ITP 8-10%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Notario: 800-1.200€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Registro: 500-800€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Gestoría: 500-1.500€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nueva vida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Calidad de vida que el dinero no puede comprar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Calidad de vida incomparable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atascos, sin contaminación, sin estrés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Sanidad pública de calidad — Hospital comarcal en Cee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Menú del día: 10-14€ con marisco fresco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Café: 1,00-1,30€ (la vida es más asequible)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Coste de vida 55-65% inferior a Madrid o Barcelona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Comunidad acogedora que te hace sentir como en casa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Fiestas patronales, romerías, tradiciones vivas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Gastronomía que compite con las mejores del mundo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Conectividad y teletrabajo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Fibra óptica 300-600 Mbps en la mayoría de localidades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Aeropuerto de A Coruña a 1h15 (vuelos directos UK, DE, FR)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Aeropuerto de Santiago a 1h (más conexiones low-cost)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Autovía AG-55 hasta Cee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Autobuses diarios a A Coruña y Santiago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para nómadas digitales y teletrabajadores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💻 Con la fibra óptica de 600 Mbps y el coste de vida tan bajo, la Costa da Morte es el destino perfecto para teletrabajo.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proceso de compra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 acompañamos en cada paso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pasos para tu hogar en la Costa da Morte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Define tus objetivos y presupuesto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Solicita tu NIE (Número de Identidad de Extranjero)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Abre una cuenta bancaria española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Visita propiedades con Cristina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Firma contrato de arras (reserva con 10%)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Verificación legal completa (due diligence)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Solicitud de hipoteca (si necesitas)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Firma ante notario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Registro de la propiedad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¡Recibe las llaves de tu nuevo hogar!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⏱ Proceso completo: 8-12 semanas. Solo necesitas 2-3 viajes a España.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Hipotecas para extranjeros — Sí, es posible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Financiación hasta 60-70% para no residentes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Tipos fijos desde 3,0-4,5%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Plazo hasta 20-25 años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Bancos que trabajan con extranjeros: Abanca, CaixaBank, Santander, BBVA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Necesitas: NIE, declaraciones de renta, nóminas, extractos bancarios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Ejemplo: Casa 150.000€ → Entrada 45.000€ → Cuota ~607€/mes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Próximos pasos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 viaje comienza aquí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empezar hoy mismo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Descarga nuestra guía gratuita de 55 páginas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Explora las propiedades disponibles en nuestra web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Lee los artículos del blog sobre compras y zonas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Usa nuestras calculadoras de hipoteca y costes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Contacta con Cristina para una consulta gratuita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Planifica tu primera visita a la Costa da Morte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🎁 Descarga tu guía gratuita: cristinavazquezinmobiliaria.com — 55 páginas con todo lo que necesitas saber.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377440"/>
            <a:ext cx="9144000" cy="36576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¿Hablamos?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5603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primer paso para tu nueva vida en la Costa da Morte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371600" y="3474720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📧  info@cristinavazquezinmobiliaria.com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📱  +34 600 000 000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 WhatsApp: +34 600 000 000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🌐  www.cristinavazquezinmobiliaria.com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📍  Corcubión, Costa da Morte, Galicia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56692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 gratuita · Sin compromiso · Respuesta en 24h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Cristina Vázquez Inmobiliaria</dc:creator>
  <cp:lastModifiedBy>Cristina Vázquez Inmobiliaria</cp:lastModifiedBy>
  <cp:revision>1</cp:revision>
  <dcterms:created xsi:type="dcterms:W3CDTF">2026-04-30T04:55:40Z</dcterms:created>
  <dcterms:modified xsi:type="dcterms:W3CDTF">2026-04-30T04:55:40Z</dcterms:modified>
</cp:coreProperties>
</file>